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7772400" cy="10058400"/>
  <p:notesSz cx="6858000" cy="9144000"/>
  <p:defaultTextStyle>
    <a:defPPr>
      <a:defRPr lang="en-US"/>
    </a:defPPr>
    <a:lvl1pPr marL="0" algn="l" defTabSz="1091269" rtl="0" eaLnBrk="1" latinLnBrk="0" hangingPunct="1">
      <a:defRPr sz="2295" kern="1200">
        <a:solidFill>
          <a:schemeClr val="tx1"/>
        </a:solidFill>
        <a:latin typeface="+mn-lt"/>
        <a:ea typeface="+mn-ea"/>
        <a:cs typeface="+mn-cs"/>
      </a:defRPr>
    </a:lvl1pPr>
    <a:lvl2pPr marL="545633" algn="l" defTabSz="1091269" rtl="0" eaLnBrk="1" latinLnBrk="0" hangingPunct="1">
      <a:defRPr sz="2295" kern="1200">
        <a:solidFill>
          <a:schemeClr val="tx1"/>
        </a:solidFill>
        <a:latin typeface="+mn-lt"/>
        <a:ea typeface="+mn-ea"/>
        <a:cs typeface="+mn-cs"/>
      </a:defRPr>
    </a:lvl2pPr>
    <a:lvl3pPr marL="1091269" algn="l" defTabSz="1091269" rtl="0" eaLnBrk="1" latinLnBrk="0" hangingPunct="1">
      <a:defRPr sz="2295" kern="1200">
        <a:solidFill>
          <a:schemeClr val="tx1"/>
        </a:solidFill>
        <a:latin typeface="+mn-lt"/>
        <a:ea typeface="+mn-ea"/>
        <a:cs typeface="+mn-cs"/>
      </a:defRPr>
    </a:lvl3pPr>
    <a:lvl4pPr marL="1636902" algn="l" defTabSz="1091269" rtl="0" eaLnBrk="1" latinLnBrk="0" hangingPunct="1">
      <a:defRPr sz="2295" kern="1200">
        <a:solidFill>
          <a:schemeClr val="tx1"/>
        </a:solidFill>
        <a:latin typeface="+mn-lt"/>
        <a:ea typeface="+mn-ea"/>
        <a:cs typeface="+mn-cs"/>
      </a:defRPr>
    </a:lvl4pPr>
    <a:lvl5pPr marL="2182538" algn="l" defTabSz="1091269" rtl="0" eaLnBrk="1" latinLnBrk="0" hangingPunct="1">
      <a:defRPr sz="2295" kern="1200">
        <a:solidFill>
          <a:schemeClr val="tx1"/>
        </a:solidFill>
        <a:latin typeface="+mn-lt"/>
        <a:ea typeface="+mn-ea"/>
        <a:cs typeface="+mn-cs"/>
      </a:defRPr>
    </a:lvl5pPr>
    <a:lvl6pPr marL="2728174" algn="l" defTabSz="1091269" rtl="0" eaLnBrk="1" latinLnBrk="0" hangingPunct="1">
      <a:defRPr sz="2295" kern="1200">
        <a:solidFill>
          <a:schemeClr val="tx1"/>
        </a:solidFill>
        <a:latin typeface="+mn-lt"/>
        <a:ea typeface="+mn-ea"/>
        <a:cs typeface="+mn-cs"/>
      </a:defRPr>
    </a:lvl6pPr>
    <a:lvl7pPr marL="3273808" algn="l" defTabSz="1091269" rtl="0" eaLnBrk="1" latinLnBrk="0" hangingPunct="1">
      <a:defRPr sz="2295" kern="1200">
        <a:solidFill>
          <a:schemeClr val="tx1"/>
        </a:solidFill>
        <a:latin typeface="+mn-lt"/>
        <a:ea typeface="+mn-ea"/>
        <a:cs typeface="+mn-cs"/>
      </a:defRPr>
    </a:lvl7pPr>
    <a:lvl8pPr marL="3819441" algn="l" defTabSz="1091269" rtl="0" eaLnBrk="1" latinLnBrk="0" hangingPunct="1">
      <a:defRPr sz="2295" kern="1200">
        <a:solidFill>
          <a:schemeClr val="tx1"/>
        </a:solidFill>
        <a:latin typeface="+mn-lt"/>
        <a:ea typeface="+mn-ea"/>
        <a:cs typeface="+mn-cs"/>
      </a:defRPr>
    </a:lvl8pPr>
    <a:lvl9pPr marL="4365077" algn="l" defTabSz="1091269" rtl="0" eaLnBrk="1" latinLnBrk="0" hangingPunct="1">
      <a:defRPr sz="229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0" userDrawn="1">
          <p15:clr>
            <a:srgbClr val="A4A3A4"/>
          </p15:clr>
        </p15:guide>
        <p15:guide id="2" pos="245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4607" autoAdjust="0"/>
  </p:normalViewPr>
  <p:slideViewPr>
    <p:cSldViewPr>
      <p:cViewPr varScale="1">
        <p:scale>
          <a:sx n="44" d="100"/>
          <a:sy n="44" d="100"/>
        </p:scale>
        <p:origin x="2340" y="32"/>
      </p:cViewPr>
      <p:guideLst>
        <p:guide orient="horz" pos="3170"/>
        <p:guide pos="245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6F6D7-8DEC-48CF-B7A8-488F17669D10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76A5DB-4CC4-4AAF-8CB5-1221E47195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3782464" y="49543"/>
            <a:ext cx="192201" cy="403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139" tIns="47570" rIns="95139" bIns="4757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0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9095647"/>
            <a:ext cx="7772400" cy="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0" y="1981199"/>
            <a:ext cx="7772400" cy="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Peak-Safety-Logo original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196854" y="9357360"/>
            <a:ext cx="1378695" cy="54864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26246" y="537849"/>
            <a:ext cx="1311594" cy="1144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1469" y="537849"/>
            <a:ext cx="3805239" cy="1144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7" y="6463457"/>
            <a:ext cx="6606540" cy="1997710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7" y="4263184"/>
            <a:ext cx="6606540" cy="2200275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7569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5139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27097" indent="0">
              <a:buNone/>
              <a:defRPr sz="1399">
                <a:solidFill>
                  <a:schemeClr val="tx1">
                    <a:tint val="75000"/>
                  </a:schemeClr>
                </a:solidFill>
              </a:defRPr>
            </a:lvl4pPr>
            <a:lvl5pPr marL="1902796" indent="0">
              <a:buNone/>
              <a:defRPr sz="1399">
                <a:solidFill>
                  <a:schemeClr val="tx1">
                    <a:tint val="75000"/>
                  </a:schemeClr>
                </a:solidFill>
              </a:defRPr>
            </a:lvl5pPr>
            <a:lvl6pPr marL="2378496" indent="0">
              <a:buNone/>
              <a:defRPr sz="1399">
                <a:solidFill>
                  <a:schemeClr val="tx1">
                    <a:tint val="75000"/>
                  </a:schemeClr>
                </a:solidFill>
              </a:defRPr>
            </a:lvl6pPr>
            <a:lvl7pPr marL="2854197" indent="0">
              <a:buNone/>
              <a:defRPr sz="1399">
                <a:solidFill>
                  <a:schemeClr val="tx1">
                    <a:tint val="75000"/>
                  </a:schemeClr>
                </a:solidFill>
              </a:defRPr>
            </a:lvl7pPr>
            <a:lvl8pPr marL="3329894" indent="0">
              <a:buNone/>
              <a:defRPr sz="1399">
                <a:solidFill>
                  <a:schemeClr val="tx1">
                    <a:tint val="75000"/>
                  </a:schemeClr>
                </a:solidFill>
              </a:defRPr>
            </a:lvl8pPr>
            <a:lvl9pPr marL="3805595" indent="0">
              <a:buNone/>
              <a:defRPr sz="13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1468" y="3129284"/>
            <a:ext cx="2558415" cy="8849995"/>
          </a:xfrm>
        </p:spPr>
        <p:txBody>
          <a:bodyPr/>
          <a:lstStyle>
            <a:lvl1pPr>
              <a:defRPr sz="3001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9423" y="3129284"/>
            <a:ext cx="2558415" cy="8849995"/>
          </a:xfrm>
        </p:spPr>
        <p:txBody>
          <a:bodyPr/>
          <a:lstStyle>
            <a:lvl1pPr>
              <a:defRPr sz="3001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4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3" y="2251503"/>
            <a:ext cx="3434160" cy="9383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75697" indent="0">
              <a:buNone/>
              <a:defRPr sz="2200" b="1"/>
            </a:lvl2pPr>
            <a:lvl3pPr marL="951399" indent="0">
              <a:buNone/>
              <a:defRPr sz="2000" b="1"/>
            </a:lvl3pPr>
            <a:lvl4pPr marL="1427097" indent="0">
              <a:buNone/>
              <a:defRPr sz="1600" b="1"/>
            </a:lvl4pPr>
            <a:lvl5pPr marL="1902796" indent="0">
              <a:buNone/>
              <a:defRPr sz="1600" b="1"/>
            </a:lvl5pPr>
            <a:lvl6pPr marL="2378496" indent="0">
              <a:buNone/>
              <a:defRPr sz="1600" b="1"/>
            </a:lvl6pPr>
            <a:lvl7pPr marL="2854197" indent="0">
              <a:buNone/>
              <a:defRPr sz="1600" b="1"/>
            </a:lvl7pPr>
            <a:lvl8pPr marL="3329894" indent="0">
              <a:buNone/>
              <a:defRPr sz="1600" b="1"/>
            </a:lvl8pPr>
            <a:lvl9pPr marL="380559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3" y="3189823"/>
            <a:ext cx="3434160" cy="579522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80" y="2251503"/>
            <a:ext cx="3435508" cy="9383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75697" indent="0">
              <a:buNone/>
              <a:defRPr sz="2200" b="1"/>
            </a:lvl2pPr>
            <a:lvl3pPr marL="951399" indent="0">
              <a:buNone/>
              <a:defRPr sz="2000" b="1"/>
            </a:lvl3pPr>
            <a:lvl4pPr marL="1427097" indent="0">
              <a:buNone/>
              <a:defRPr sz="1600" b="1"/>
            </a:lvl4pPr>
            <a:lvl5pPr marL="1902796" indent="0">
              <a:buNone/>
              <a:defRPr sz="1600" b="1"/>
            </a:lvl5pPr>
            <a:lvl6pPr marL="2378496" indent="0">
              <a:buNone/>
              <a:defRPr sz="1600" b="1"/>
            </a:lvl6pPr>
            <a:lvl7pPr marL="2854197" indent="0">
              <a:buNone/>
              <a:defRPr sz="1600" b="1"/>
            </a:lvl7pPr>
            <a:lvl8pPr marL="3329894" indent="0">
              <a:buNone/>
              <a:defRPr sz="1600" b="1"/>
            </a:lvl8pPr>
            <a:lvl9pPr marL="380559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80" y="3189823"/>
            <a:ext cx="3435508" cy="579522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2"/>
            <a:ext cx="2557067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9" y="400481"/>
            <a:ext cx="4344989" cy="8584565"/>
          </a:xfrm>
        </p:spPr>
        <p:txBody>
          <a:bodyPr/>
          <a:lstStyle>
            <a:lvl1pPr>
              <a:defRPr sz="3399"/>
            </a:lvl1pPr>
            <a:lvl2pPr>
              <a:defRPr sz="3001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9"/>
            <a:ext cx="2557067" cy="6880225"/>
          </a:xfrm>
        </p:spPr>
        <p:txBody>
          <a:bodyPr/>
          <a:lstStyle>
            <a:lvl1pPr marL="0" indent="0">
              <a:buNone/>
              <a:defRPr sz="1399"/>
            </a:lvl1pPr>
            <a:lvl2pPr marL="475697" indent="0">
              <a:buNone/>
              <a:defRPr sz="1199"/>
            </a:lvl2pPr>
            <a:lvl3pPr marL="951399" indent="0">
              <a:buNone/>
              <a:defRPr sz="1001"/>
            </a:lvl3pPr>
            <a:lvl4pPr marL="1427097" indent="0">
              <a:buNone/>
              <a:defRPr sz="1001"/>
            </a:lvl4pPr>
            <a:lvl5pPr marL="1902796" indent="0">
              <a:buNone/>
              <a:defRPr sz="1001"/>
            </a:lvl5pPr>
            <a:lvl6pPr marL="2378496" indent="0">
              <a:buNone/>
              <a:defRPr sz="1001"/>
            </a:lvl6pPr>
            <a:lvl7pPr marL="2854197" indent="0">
              <a:buNone/>
              <a:defRPr sz="1001"/>
            </a:lvl7pPr>
            <a:lvl8pPr marL="3329894" indent="0">
              <a:buNone/>
              <a:defRPr sz="1001"/>
            </a:lvl8pPr>
            <a:lvl9pPr marL="3805595" indent="0">
              <a:buNone/>
              <a:defRPr sz="10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8" y="7040884"/>
            <a:ext cx="4663440" cy="83121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8" y="898735"/>
            <a:ext cx="4663440" cy="6035040"/>
          </a:xfrm>
        </p:spPr>
        <p:txBody>
          <a:bodyPr/>
          <a:lstStyle>
            <a:lvl1pPr marL="0" indent="0">
              <a:buNone/>
              <a:defRPr sz="3399"/>
            </a:lvl1pPr>
            <a:lvl2pPr marL="475697" indent="0">
              <a:buNone/>
              <a:defRPr sz="3001"/>
            </a:lvl2pPr>
            <a:lvl3pPr marL="951399" indent="0">
              <a:buNone/>
              <a:defRPr sz="2400"/>
            </a:lvl3pPr>
            <a:lvl4pPr marL="1427097" indent="0">
              <a:buNone/>
              <a:defRPr sz="2200"/>
            </a:lvl4pPr>
            <a:lvl5pPr marL="1902796" indent="0">
              <a:buNone/>
              <a:defRPr sz="2200"/>
            </a:lvl5pPr>
            <a:lvl6pPr marL="2378496" indent="0">
              <a:buNone/>
              <a:defRPr sz="2200"/>
            </a:lvl6pPr>
            <a:lvl7pPr marL="2854197" indent="0">
              <a:buNone/>
              <a:defRPr sz="2200"/>
            </a:lvl7pPr>
            <a:lvl8pPr marL="3329894" indent="0">
              <a:buNone/>
              <a:defRPr sz="2200"/>
            </a:lvl8pPr>
            <a:lvl9pPr marL="3805595" indent="0">
              <a:buNone/>
              <a:defRPr sz="22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8" y="7872097"/>
            <a:ext cx="4663440" cy="1180465"/>
          </a:xfrm>
        </p:spPr>
        <p:txBody>
          <a:bodyPr/>
          <a:lstStyle>
            <a:lvl1pPr marL="0" indent="0">
              <a:buNone/>
              <a:defRPr sz="1399"/>
            </a:lvl1pPr>
            <a:lvl2pPr marL="475697" indent="0">
              <a:buNone/>
              <a:defRPr sz="1199"/>
            </a:lvl2pPr>
            <a:lvl3pPr marL="951399" indent="0">
              <a:buNone/>
              <a:defRPr sz="1001"/>
            </a:lvl3pPr>
            <a:lvl4pPr marL="1427097" indent="0">
              <a:buNone/>
              <a:defRPr sz="1001"/>
            </a:lvl4pPr>
            <a:lvl5pPr marL="1902796" indent="0">
              <a:buNone/>
              <a:defRPr sz="1001"/>
            </a:lvl5pPr>
            <a:lvl6pPr marL="2378496" indent="0">
              <a:buNone/>
              <a:defRPr sz="1001"/>
            </a:lvl6pPr>
            <a:lvl7pPr marL="2854197" indent="0">
              <a:buNone/>
              <a:defRPr sz="1001"/>
            </a:lvl7pPr>
            <a:lvl8pPr marL="3329894" indent="0">
              <a:buNone/>
              <a:defRPr sz="1001"/>
            </a:lvl8pPr>
            <a:lvl9pPr marL="3805595" indent="0">
              <a:buNone/>
              <a:defRPr sz="10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4"/>
            <a:ext cx="6995160" cy="1676400"/>
          </a:xfrm>
          <a:prstGeom prst="rect">
            <a:avLst/>
          </a:prstGeom>
        </p:spPr>
        <p:txBody>
          <a:bodyPr vert="horz" lIns="47570" tIns="23785" rIns="47570" bIns="2378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4"/>
            <a:ext cx="6995160" cy="6638080"/>
          </a:xfrm>
          <a:prstGeom prst="rect">
            <a:avLst/>
          </a:prstGeom>
        </p:spPr>
        <p:txBody>
          <a:bodyPr vert="horz" lIns="47570" tIns="23785" rIns="47570" bIns="2378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5"/>
          </a:xfrm>
          <a:prstGeom prst="rect">
            <a:avLst/>
          </a:prstGeom>
        </p:spPr>
        <p:txBody>
          <a:bodyPr vert="horz" lIns="47570" tIns="23785" rIns="47570" bIns="23785" rtlCol="0" anchor="ctr"/>
          <a:lstStyle>
            <a:lvl1pPr algn="l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5" y="9322648"/>
            <a:ext cx="2461260" cy="535515"/>
          </a:xfrm>
          <a:prstGeom prst="rect">
            <a:avLst/>
          </a:prstGeom>
        </p:spPr>
        <p:txBody>
          <a:bodyPr vert="horz" lIns="47570" tIns="23785" rIns="47570" bIns="23785" rtlCol="0" anchor="ctr"/>
          <a:lstStyle>
            <a:lvl1pPr algn="ct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5"/>
          </a:xfrm>
          <a:prstGeom prst="rect">
            <a:avLst/>
          </a:prstGeom>
        </p:spPr>
        <p:txBody>
          <a:bodyPr vert="horz" lIns="47570" tIns="23785" rIns="47570" bIns="23785" rtlCol="0" anchor="ctr"/>
          <a:lstStyle>
            <a:lvl1pPr algn="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1399" rtl="0" eaLnBrk="1" latinLnBrk="0" hangingPunct="1">
        <a:spcBef>
          <a:spcPct val="0"/>
        </a:spcBef>
        <a:buNone/>
        <a:defRPr sz="4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774" indent="-356774" algn="l" defTabSz="951399" rtl="0" eaLnBrk="1" latinLnBrk="0" hangingPunct="1">
        <a:spcBef>
          <a:spcPct val="20000"/>
        </a:spcBef>
        <a:buFont typeface="Arial" pitchFamily="34" charset="0"/>
        <a:buChar char="•"/>
        <a:defRPr sz="3399" kern="1200">
          <a:solidFill>
            <a:schemeClr val="tx1"/>
          </a:solidFill>
          <a:latin typeface="+mn-lt"/>
          <a:ea typeface="+mn-ea"/>
          <a:cs typeface="+mn-cs"/>
        </a:defRPr>
      </a:lvl1pPr>
      <a:lvl2pPr marL="773011" indent="-297314" algn="l" defTabSz="951399" rtl="0" eaLnBrk="1" latinLnBrk="0" hangingPunct="1">
        <a:spcBef>
          <a:spcPct val="20000"/>
        </a:spcBef>
        <a:buFont typeface="Arial" pitchFamily="34" charset="0"/>
        <a:buChar char="–"/>
        <a:defRPr sz="3001" kern="1200">
          <a:solidFill>
            <a:schemeClr val="tx1"/>
          </a:solidFill>
          <a:latin typeface="+mn-lt"/>
          <a:ea typeface="+mn-ea"/>
          <a:cs typeface="+mn-cs"/>
        </a:defRPr>
      </a:lvl2pPr>
      <a:lvl3pPr marL="1189245" indent="-237849" algn="l" defTabSz="9513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64947" indent="-237849" algn="l" defTabSz="951399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40648" indent="-237849" algn="l" defTabSz="951399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616345" indent="-237849" algn="l" defTabSz="951399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092044" indent="-237849" algn="l" defTabSz="951399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567743" indent="-237849" algn="l" defTabSz="951399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043443" indent="-237849" algn="l" defTabSz="951399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13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75697" algn="l" defTabSz="9513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1399" algn="l" defTabSz="9513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27097" algn="l" defTabSz="9513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02796" algn="l" defTabSz="9513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378496" algn="l" defTabSz="9513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854197" algn="l" defTabSz="9513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29894" algn="l" defTabSz="9513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05595" algn="l" defTabSz="95139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353423" y="457203"/>
            <a:ext cx="5075277" cy="1199005"/>
          </a:xfrm>
          <a:prstGeom prst="rect">
            <a:avLst/>
          </a:prstGeom>
          <a:noFill/>
          <a:ln>
            <a:noFill/>
          </a:ln>
        </p:spPr>
        <p:txBody>
          <a:bodyPr wrap="none" lIns="90000" tIns="45001" rIns="90000" bIns="45001" rtlCol="0">
            <a:spAutoFit/>
          </a:bodyPr>
          <a:lstStyle/>
          <a:p>
            <a:pPr algn="ctr"/>
            <a:r>
              <a:rPr lang="en-US" sz="4801" b="1" dirty="0">
                <a:solidFill>
                  <a:schemeClr val="accent1">
                    <a:lumMod val="75000"/>
                  </a:schemeClr>
                </a:solidFill>
              </a:rPr>
              <a:t>SAFE</a:t>
            </a:r>
            <a:r>
              <a:rPr lang="en-US" sz="4801" b="1" dirty="0"/>
              <a:t> DIALOGUE</a:t>
            </a:r>
            <a:endParaRPr lang="en-US" sz="2800" dirty="0"/>
          </a:p>
          <a:p>
            <a:pPr algn="ctr"/>
            <a:r>
              <a:rPr lang="en-US" sz="2400" dirty="0"/>
              <a:t>Prevention Begins with a Conversation!</a:t>
            </a:r>
          </a:p>
        </p:txBody>
      </p:sp>
      <p:sp>
        <p:nvSpPr>
          <p:cNvPr id="8" name="Rectangle 7"/>
          <p:cNvSpPr/>
          <p:nvPr/>
        </p:nvSpPr>
        <p:spPr>
          <a:xfrm>
            <a:off x="931727" y="2438400"/>
            <a:ext cx="733213" cy="1107998"/>
          </a:xfrm>
          <a:prstGeom prst="rect">
            <a:avLst/>
          </a:prstGeom>
          <a:noFill/>
        </p:spPr>
        <p:txBody>
          <a:bodyPr wrap="none" lIns="182880" tIns="91441" rIns="182880" bIns="91441">
            <a:spAutoFit/>
          </a:bodyPr>
          <a:lstStyle/>
          <a:p>
            <a:pPr algn="ctr"/>
            <a:r>
              <a:rPr lang="en-US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rPr>
              <a:t>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65527" y="2583499"/>
            <a:ext cx="5346930" cy="1063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1" b="1" dirty="0">
                <a:solidFill>
                  <a:schemeClr val="tx2"/>
                </a:solidFill>
              </a:rPr>
              <a:t>S-</a:t>
            </a:r>
            <a:r>
              <a:rPr lang="en-US" sz="3201" b="1" dirty="0"/>
              <a:t>ummarize Critical Steps</a:t>
            </a:r>
          </a:p>
          <a:p>
            <a:r>
              <a:rPr lang="en-US" sz="3107" b="1" dirty="0"/>
              <a:t> </a:t>
            </a:r>
            <a:r>
              <a:rPr lang="en-US" sz="2000" dirty="0"/>
              <a:t>“What do you have to do today?”</a:t>
            </a:r>
            <a:endParaRPr lang="en-US" sz="3107" dirty="0"/>
          </a:p>
        </p:txBody>
      </p:sp>
      <p:sp>
        <p:nvSpPr>
          <p:cNvPr id="7" name="Rectangle 6"/>
          <p:cNvSpPr/>
          <p:nvPr/>
        </p:nvSpPr>
        <p:spPr>
          <a:xfrm>
            <a:off x="880432" y="3929434"/>
            <a:ext cx="835806" cy="1107998"/>
          </a:xfrm>
          <a:prstGeom prst="rect">
            <a:avLst/>
          </a:prstGeom>
          <a:noFill/>
        </p:spPr>
        <p:txBody>
          <a:bodyPr wrap="none" lIns="182880" tIns="91441" rIns="182880" bIns="91441">
            <a:spAutoFit/>
          </a:bodyPr>
          <a:lstStyle/>
          <a:p>
            <a:pPr algn="ctr"/>
            <a:r>
              <a:rPr lang="en-US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74813" y="4096698"/>
            <a:ext cx="5511787" cy="892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1" b="1" dirty="0">
                <a:solidFill>
                  <a:schemeClr val="tx2"/>
                </a:solidFill>
              </a:rPr>
              <a:t>A-</a:t>
            </a:r>
            <a:r>
              <a:rPr lang="en-US" sz="3201" b="1" dirty="0"/>
              <a:t>nticipate Errors </a:t>
            </a:r>
          </a:p>
          <a:p>
            <a:r>
              <a:rPr lang="en-US" sz="2000" b="1" dirty="0"/>
              <a:t>“</a:t>
            </a:r>
            <a:r>
              <a:rPr lang="en-US" sz="2000" dirty="0"/>
              <a:t>Where could you make a mistake?”</a:t>
            </a:r>
            <a:endParaRPr lang="en-US" sz="2000" b="1" dirty="0"/>
          </a:p>
        </p:txBody>
      </p:sp>
      <p:sp>
        <p:nvSpPr>
          <p:cNvPr id="6" name="Rectangle 5"/>
          <p:cNvSpPr/>
          <p:nvPr/>
        </p:nvSpPr>
        <p:spPr>
          <a:xfrm>
            <a:off x="937341" y="5420469"/>
            <a:ext cx="721993" cy="1107998"/>
          </a:xfrm>
          <a:prstGeom prst="rect">
            <a:avLst/>
          </a:prstGeom>
          <a:noFill/>
        </p:spPr>
        <p:txBody>
          <a:bodyPr wrap="none" lIns="182880" tIns="91441" rIns="182880" bIns="91441">
            <a:spAutoFit/>
          </a:bodyPr>
          <a:lstStyle/>
          <a:p>
            <a:pPr algn="ctr"/>
            <a:r>
              <a:rPr lang="en-US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rPr>
              <a:t>F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00973" y="5579118"/>
            <a:ext cx="5345950" cy="1063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1" b="1" dirty="0">
                <a:solidFill>
                  <a:schemeClr val="tx2"/>
                </a:solidFill>
              </a:rPr>
              <a:t>F-</a:t>
            </a:r>
            <a:r>
              <a:rPr lang="en-US" sz="3201" b="1" dirty="0"/>
              <a:t>oresee the Consequences</a:t>
            </a:r>
            <a:endParaRPr lang="en-US" sz="2800" b="1" dirty="0"/>
          </a:p>
          <a:p>
            <a:r>
              <a:rPr lang="en-US" sz="3107" dirty="0"/>
              <a:t> </a:t>
            </a:r>
            <a:r>
              <a:rPr lang="en-US" sz="2000" dirty="0"/>
              <a:t>“What is the worse thing that could happen?”</a:t>
            </a:r>
            <a:endParaRPr lang="en-US" sz="3107" b="1" dirty="0"/>
          </a:p>
        </p:txBody>
      </p:sp>
      <p:sp>
        <p:nvSpPr>
          <p:cNvPr id="9" name="Rectangle 8"/>
          <p:cNvSpPr/>
          <p:nvPr/>
        </p:nvSpPr>
        <p:spPr>
          <a:xfrm>
            <a:off x="926117" y="6911504"/>
            <a:ext cx="744435" cy="1107998"/>
          </a:xfrm>
          <a:prstGeom prst="rect">
            <a:avLst/>
          </a:prstGeom>
          <a:noFill/>
        </p:spPr>
        <p:txBody>
          <a:bodyPr wrap="none" lIns="182880" tIns="91441" rIns="182880" bIns="91441">
            <a:spAutoFit/>
          </a:bodyPr>
          <a:lstStyle/>
          <a:p>
            <a:pPr algn="ctr"/>
            <a:r>
              <a:rPr lang="en-US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rPr>
              <a:t>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36418" y="7092314"/>
            <a:ext cx="5310503" cy="892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1" b="1" dirty="0">
                <a:solidFill>
                  <a:schemeClr val="tx2"/>
                </a:solidFill>
              </a:rPr>
              <a:t>E-</a:t>
            </a:r>
            <a:r>
              <a:rPr lang="en-US" sz="3201" b="1" dirty="0"/>
              <a:t>valuate Defenses</a:t>
            </a:r>
          </a:p>
          <a:p>
            <a:r>
              <a:rPr lang="en-US" sz="2000" dirty="0"/>
              <a:t> “How will you prevent it?”</a:t>
            </a:r>
            <a:endParaRPr lang="en-US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353418" y="457199"/>
            <a:ext cx="5075277" cy="1629892"/>
          </a:xfrm>
          <a:prstGeom prst="rect">
            <a:avLst/>
          </a:prstGeom>
          <a:noFill/>
          <a:ln>
            <a:noFill/>
          </a:ln>
        </p:spPr>
        <p:txBody>
          <a:bodyPr wrap="none" lIns="90000" tIns="45001" rIns="90000" bIns="45001" rtlCol="0">
            <a:spAutoFit/>
          </a:bodyPr>
          <a:lstStyle/>
          <a:p>
            <a:pPr algn="ctr"/>
            <a:r>
              <a:rPr lang="en-US" sz="4801" b="1" dirty="0">
                <a:solidFill>
                  <a:schemeClr val="accent1">
                    <a:lumMod val="75000"/>
                  </a:schemeClr>
                </a:solidFill>
              </a:rPr>
              <a:t>SAFE</a:t>
            </a:r>
            <a:r>
              <a:rPr lang="en-US" sz="4801" b="1" dirty="0"/>
              <a:t> DIALOGUE</a:t>
            </a:r>
          </a:p>
          <a:p>
            <a:pPr algn="ctr"/>
            <a:r>
              <a:rPr lang="en-US" sz="2400" dirty="0"/>
              <a:t>Prevention Begins with a Conversation!</a:t>
            </a:r>
          </a:p>
          <a:p>
            <a:pPr algn="ctr"/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838200" y="3132419"/>
            <a:ext cx="6248401" cy="3785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>
                <a:solidFill>
                  <a:schemeClr val="tx2"/>
                </a:solidFill>
              </a:rPr>
              <a:t>Have you Ever Thought?</a:t>
            </a:r>
          </a:p>
          <a:p>
            <a:pPr algn="ctr"/>
            <a:endParaRPr lang="en-US" sz="6400" b="1" dirty="0">
              <a:solidFill>
                <a:schemeClr val="tx2"/>
              </a:solidFill>
            </a:endParaRPr>
          </a:p>
          <a:p>
            <a:pPr algn="ctr"/>
            <a:r>
              <a:rPr lang="en-US" sz="4801" dirty="0">
                <a:solidFill>
                  <a:srgbClr val="C00000"/>
                </a:solidFill>
              </a:rPr>
              <a:t>It want happen to me!</a:t>
            </a:r>
            <a:endParaRPr lang="en-US" sz="320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413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1265</TotalTime>
  <Words>78</Words>
  <Application>Microsoft Office PowerPoint</Application>
  <PresentationFormat>Custom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 Lynn</cp:lastModifiedBy>
  <cp:revision>54</cp:revision>
  <dcterms:created xsi:type="dcterms:W3CDTF">2016-02-25T16:59:32Z</dcterms:created>
  <dcterms:modified xsi:type="dcterms:W3CDTF">2016-06-12T23:29:00Z</dcterms:modified>
</cp:coreProperties>
</file>