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4"/>
  </p:handoutMasterIdLst>
  <p:sldIdLst>
    <p:sldId id="256" r:id="rId2"/>
    <p:sldId id="257" r:id="rId3"/>
  </p:sldIdLst>
  <p:sldSz cx="3200400" cy="4572000"/>
  <p:notesSz cx="7102475" cy="9388475"/>
  <p:defaultTextStyle>
    <a:defPPr>
      <a:defRPr lang="en-US"/>
    </a:defPPr>
    <a:lvl1pPr marL="0" algn="l" defTabSz="475703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1pPr>
    <a:lvl2pPr marL="237851" algn="l" defTabSz="475703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2pPr>
    <a:lvl3pPr marL="475703" algn="l" defTabSz="475703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3pPr>
    <a:lvl4pPr marL="713554" algn="l" defTabSz="475703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4pPr>
    <a:lvl5pPr marL="951406" algn="l" defTabSz="475703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5pPr>
    <a:lvl6pPr marL="1189258" algn="l" defTabSz="475703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6pPr>
    <a:lvl7pPr marL="1427110" algn="l" defTabSz="475703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7pPr>
    <a:lvl8pPr marL="1664961" algn="l" defTabSz="475703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8pPr>
    <a:lvl9pPr marL="1902813" algn="l" defTabSz="475703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441" userDrawn="1">
          <p15:clr>
            <a:srgbClr val="A4A3A4"/>
          </p15:clr>
        </p15:guide>
        <p15:guide id="2" pos="1009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57" userDrawn="1">
          <p15:clr>
            <a:srgbClr val="A4A3A4"/>
          </p15:clr>
        </p15:guide>
        <p15:guide id="2" pos="223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A4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485" autoAdjust="0"/>
    <p:restoredTop sz="94607" autoAdjust="0"/>
  </p:normalViewPr>
  <p:slideViewPr>
    <p:cSldViewPr>
      <p:cViewPr varScale="1">
        <p:scale>
          <a:sx n="95" d="100"/>
          <a:sy n="95" d="100"/>
        </p:scale>
        <p:origin x="2460" y="44"/>
      </p:cViewPr>
      <p:guideLst>
        <p:guide orient="horz" pos="1441"/>
        <p:guide pos="100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-2904" y="-102"/>
      </p:cViewPr>
      <p:guideLst>
        <p:guide orient="horz" pos="2957"/>
        <p:guide pos="2237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3092" y="0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F266F6D7-8DEC-48CF-B7A8-488F17669D10}" type="datetimeFigureOut">
              <a:rPr lang="en-US" smtClean="0"/>
              <a:pPr/>
              <a:t>6/12/2016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17422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3092" y="8917422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9076A5DB-4CC4-4AAF-8CB5-1221E471951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4"/>
          <p:cNvSpPr>
            <a:spLocks noChangeArrowheads="1"/>
          </p:cNvSpPr>
          <p:nvPr userDrawn="1"/>
        </p:nvSpPr>
        <p:spPr bwMode="auto">
          <a:xfrm>
            <a:off x="1557484" y="22514"/>
            <a:ext cx="87399" cy="183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43245" tIns="21623" rIns="43245" bIns="21623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909" dirty="0"/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0" y="4134385"/>
            <a:ext cx="3200400" cy="0"/>
          </a:xfrm>
          <a:prstGeom prst="line">
            <a:avLst/>
          </a:prstGeom>
          <a:ln w="317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 userDrawn="1"/>
        </p:nvCxnSpPr>
        <p:spPr>
          <a:xfrm>
            <a:off x="0" y="900545"/>
            <a:ext cx="3200400" cy="0"/>
          </a:xfrm>
          <a:prstGeom prst="line">
            <a:avLst/>
          </a:prstGeom>
          <a:ln w="317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Picture 14" descr="Peak-Safety-Logo origina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316351" y="4253345"/>
            <a:ext cx="567698" cy="24938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F31EC-A4D9-43A3-B36F-32989E56007C}" type="datetimeFigureOut">
              <a:rPr lang="en-US" smtClean="0"/>
              <a:pPr/>
              <a:t>6/12/2016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7BCF5-0D03-41E5-B932-311EA450F19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740219" y="244476"/>
            <a:ext cx="540068" cy="520065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0016" y="244476"/>
            <a:ext cx="1566863" cy="520065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F31EC-A4D9-43A3-B36F-32989E56007C}" type="datetimeFigureOut">
              <a:rPr lang="en-US" smtClean="0"/>
              <a:pPr/>
              <a:t>6/12/2016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7BCF5-0D03-41E5-B932-311EA450F19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F31EC-A4D9-43A3-B36F-32989E56007C}" type="datetimeFigureOut">
              <a:rPr lang="en-US" smtClean="0"/>
              <a:pPr/>
              <a:t>6/12/2016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7BCF5-0D03-41E5-B932-311EA450F19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2810" y="2937935"/>
            <a:ext cx="2720340" cy="908050"/>
          </a:xfrm>
        </p:spPr>
        <p:txBody>
          <a:bodyPr anchor="t"/>
          <a:lstStyle>
            <a:lvl1pPr algn="l">
              <a:defRPr sz="1818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2810" y="1937810"/>
            <a:ext cx="2720340" cy="1000125"/>
          </a:xfrm>
        </p:spPr>
        <p:txBody>
          <a:bodyPr anchor="b"/>
          <a:lstStyle>
            <a:lvl1pPr marL="0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1pPr>
            <a:lvl2pPr marL="216230" indent="0">
              <a:buNone/>
              <a:defRPr sz="909">
                <a:solidFill>
                  <a:schemeClr val="tx1">
                    <a:tint val="75000"/>
                  </a:schemeClr>
                </a:solidFill>
              </a:defRPr>
            </a:lvl2pPr>
            <a:lvl3pPr marL="432462" indent="0">
              <a:buNone/>
              <a:defRPr sz="727">
                <a:solidFill>
                  <a:schemeClr val="tx1">
                    <a:tint val="75000"/>
                  </a:schemeClr>
                </a:solidFill>
              </a:defRPr>
            </a:lvl3pPr>
            <a:lvl4pPr marL="648692" indent="0">
              <a:buNone/>
              <a:defRPr sz="636">
                <a:solidFill>
                  <a:schemeClr val="tx1">
                    <a:tint val="75000"/>
                  </a:schemeClr>
                </a:solidFill>
              </a:defRPr>
            </a:lvl4pPr>
            <a:lvl5pPr marL="864923" indent="0">
              <a:buNone/>
              <a:defRPr sz="636">
                <a:solidFill>
                  <a:schemeClr val="tx1">
                    <a:tint val="75000"/>
                  </a:schemeClr>
                </a:solidFill>
              </a:defRPr>
            </a:lvl5pPr>
            <a:lvl6pPr marL="1081154" indent="0">
              <a:buNone/>
              <a:defRPr sz="636">
                <a:solidFill>
                  <a:schemeClr val="tx1">
                    <a:tint val="75000"/>
                  </a:schemeClr>
                </a:solidFill>
              </a:defRPr>
            </a:lvl6pPr>
            <a:lvl7pPr marL="1297386" indent="0">
              <a:buNone/>
              <a:defRPr sz="636">
                <a:solidFill>
                  <a:schemeClr val="tx1">
                    <a:tint val="75000"/>
                  </a:schemeClr>
                </a:solidFill>
              </a:defRPr>
            </a:lvl7pPr>
            <a:lvl8pPr marL="1513616" indent="0">
              <a:buNone/>
              <a:defRPr sz="636">
                <a:solidFill>
                  <a:schemeClr val="tx1">
                    <a:tint val="75000"/>
                  </a:schemeClr>
                </a:solidFill>
              </a:defRPr>
            </a:lvl8pPr>
            <a:lvl9pPr marL="1729847" indent="0">
              <a:buNone/>
              <a:defRPr sz="63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F31EC-A4D9-43A3-B36F-32989E56007C}" type="datetimeFigureOut">
              <a:rPr lang="en-US" smtClean="0"/>
              <a:pPr/>
              <a:t>6/12/2016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7BCF5-0D03-41E5-B932-311EA450F19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016" y="1422401"/>
            <a:ext cx="1053465" cy="4022725"/>
          </a:xfrm>
        </p:spPr>
        <p:txBody>
          <a:bodyPr/>
          <a:lstStyle>
            <a:lvl1pPr>
              <a:defRPr sz="1364"/>
            </a:lvl1pPr>
            <a:lvl2pPr>
              <a:defRPr sz="1091"/>
            </a:lvl2pPr>
            <a:lvl3pPr>
              <a:defRPr sz="1000"/>
            </a:lvl3pPr>
            <a:lvl4pPr>
              <a:defRPr sz="909"/>
            </a:lvl4pPr>
            <a:lvl5pPr>
              <a:defRPr sz="909"/>
            </a:lvl5pPr>
            <a:lvl6pPr>
              <a:defRPr sz="909"/>
            </a:lvl6pPr>
            <a:lvl7pPr>
              <a:defRPr sz="909"/>
            </a:lvl7pPr>
            <a:lvl8pPr>
              <a:defRPr sz="909"/>
            </a:lvl8pPr>
            <a:lvl9pPr>
              <a:defRPr sz="909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26821" y="1422401"/>
            <a:ext cx="1053465" cy="4022725"/>
          </a:xfrm>
        </p:spPr>
        <p:txBody>
          <a:bodyPr/>
          <a:lstStyle>
            <a:lvl1pPr>
              <a:defRPr sz="1364"/>
            </a:lvl1pPr>
            <a:lvl2pPr>
              <a:defRPr sz="1091"/>
            </a:lvl2pPr>
            <a:lvl3pPr>
              <a:defRPr sz="1000"/>
            </a:lvl3pPr>
            <a:lvl4pPr>
              <a:defRPr sz="909"/>
            </a:lvl4pPr>
            <a:lvl5pPr>
              <a:defRPr sz="909"/>
            </a:lvl5pPr>
            <a:lvl6pPr>
              <a:defRPr sz="909"/>
            </a:lvl6pPr>
            <a:lvl7pPr>
              <a:defRPr sz="909"/>
            </a:lvl7pPr>
            <a:lvl8pPr>
              <a:defRPr sz="909"/>
            </a:lvl8pPr>
            <a:lvl9pPr>
              <a:defRPr sz="909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F31EC-A4D9-43A3-B36F-32989E56007C}" type="datetimeFigureOut">
              <a:rPr lang="en-US" smtClean="0"/>
              <a:pPr/>
              <a:t>6/12/2016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7BCF5-0D03-41E5-B932-311EA450F19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" y="183093"/>
            <a:ext cx="2880360" cy="762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1" y="1023410"/>
            <a:ext cx="1414066" cy="426508"/>
          </a:xfrm>
        </p:spPr>
        <p:txBody>
          <a:bodyPr anchor="b"/>
          <a:lstStyle>
            <a:lvl1pPr marL="0" indent="0">
              <a:buNone/>
              <a:defRPr sz="1091" b="1"/>
            </a:lvl1pPr>
            <a:lvl2pPr marL="216230" indent="0">
              <a:buNone/>
              <a:defRPr sz="1000" b="1"/>
            </a:lvl2pPr>
            <a:lvl3pPr marL="432462" indent="0">
              <a:buNone/>
              <a:defRPr sz="909" b="1"/>
            </a:lvl3pPr>
            <a:lvl4pPr marL="648692" indent="0">
              <a:buNone/>
              <a:defRPr sz="727" b="1"/>
            </a:lvl4pPr>
            <a:lvl5pPr marL="864923" indent="0">
              <a:buNone/>
              <a:defRPr sz="727" b="1"/>
            </a:lvl5pPr>
            <a:lvl6pPr marL="1081154" indent="0">
              <a:buNone/>
              <a:defRPr sz="727" b="1"/>
            </a:lvl6pPr>
            <a:lvl7pPr marL="1297386" indent="0">
              <a:buNone/>
              <a:defRPr sz="727" b="1"/>
            </a:lvl7pPr>
            <a:lvl8pPr marL="1513616" indent="0">
              <a:buNone/>
              <a:defRPr sz="727" b="1"/>
            </a:lvl8pPr>
            <a:lvl9pPr marL="1729847" indent="0">
              <a:buNone/>
              <a:defRPr sz="72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0021" y="1449919"/>
            <a:ext cx="1414066" cy="2634192"/>
          </a:xfrm>
        </p:spPr>
        <p:txBody>
          <a:bodyPr/>
          <a:lstStyle>
            <a:lvl1pPr>
              <a:defRPr sz="1091"/>
            </a:lvl1pPr>
            <a:lvl2pPr>
              <a:defRPr sz="1000"/>
            </a:lvl2pPr>
            <a:lvl3pPr>
              <a:defRPr sz="909"/>
            </a:lvl3pPr>
            <a:lvl4pPr>
              <a:defRPr sz="727"/>
            </a:lvl4pPr>
            <a:lvl5pPr>
              <a:defRPr sz="727"/>
            </a:lvl5pPr>
            <a:lvl6pPr>
              <a:defRPr sz="727"/>
            </a:lvl6pPr>
            <a:lvl7pPr>
              <a:defRPr sz="727"/>
            </a:lvl7pPr>
            <a:lvl8pPr>
              <a:defRPr sz="727"/>
            </a:lvl8pPr>
            <a:lvl9pPr>
              <a:defRPr sz="72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25761" y="1023410"/>
            <a:ext cx="1414621" cy="426508"/>
          </a:xfrm>
        </p:spPr>
        <p:txBody>
          <a:bodyPr anchor="b"/>
          <a:lstStyle>
            <a:lvl1pPr marL="0" indent="0">
              <a:buNone/>
              <a:defRPr sz="1091" b="1"/>
            </a:lvl1pPr>
            <a:lvl2pPr marL="216230" indent="0">
              <a:buNone/>
              <a:defRPr sz="1000" b="1"/>
            </a:lvl2pPr>
            <a:lvl3pPr marL="432462" indent="0">
              <a:buNone/>
              <a:defRPr sz="909" b="1"/>
            </a:lvl3pPr>
            <a:lvl4pPr marL="648692" indent="0">
              <a:buNone/>
              <a:defRPr sz="727" b="1"/>
            </a:lvl4pPr>
            <a:lvl5pPr marL="864923" indent="0">
              <a:buNone/>
              <a:defRPr sz="727" b="1"/>
            </a:lvl5pPr>
            <a:lvl6pPr marL="1081154" indent="0">
              <a:buNone/>
              <a:defRPr sz="727" b="1"/>
            </a:lvl6pPr>
            <a:lvl7pPr marL="1297386" indent="0">
              <a:buNone/>
              <a:defRPr sz="727" b="1"/>
            </a:lvl7pPr>
            <a:lvl8pPr marL="1513616" indent="0">
              <a:buNone/>
              <a:defRPr sz="727" b="1"/>
            </a:lvl8pPr>
            <a:lvl9pPr marL="1729847" indent="0">
              <a:buNone/>
              <a:defRPr sz="72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25761" y="1449919"/>
            <a:ext cx="1414621" cy="2634192"/>
          </a:xfrm>
        </p:spPr>
        <p:txBody>
          <a:bodyPr/>
          <a:lstStyle>
            <a:lvl1pPr>
              <a:defRPr sz="1091"/>
            </a:lvl1pPr>
            <a:lvl2pPr>
              <a:defRPr sz="1000"/>
            </a:lvl2pPr>
            <a:lvl3pPr>
              <a:defRPr sz="909"/>
            </a:lvl3pPr>
            <a:lvl4pPr>
              <a:defRPr sz="727"/>
            </a:lvl4pPr>
            <a:lvl5pPr>
              <a:defRPr sz="727"/>
            </a:lvl5pPr>
            <a:lvl6pPr>
              <a:defRPr sz="727"/>
            </a:lvl6pPr>
            <a:lvl7pPr>
              <a:defRPr sz="727"/>
            </a:lvl7pPr>
            <a:lvl8pPr>
              <a:defRPr sz="727"/>
            </a:lvl8pPr>
            <a:lvl9pPr>
              <a:defRPr sz="72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F31EC-A4D9-43A3-B36F-32989E56007C}" type="datetimeFigureOut">
              <a:rPr lang="en-US" smtClean="0"/>
              <a:pPr/>
              <a:t>6/12/2016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7BCF5-0D03-41E5-B932-311EA450F19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F31EC-A4D9-43A3-B36F-32989E56007C}" type="datetimeFigureOut">
              <a:rPr lang="en-US" smtClean="0"/>
              <a:pPr/>
              <a:t>6/12/2016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7BCF5-0D03-41E5-B932-311EA450F19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F31EC-A4D9-43A3-B36F-32989E56007C}" type="datetimeFigureOut">
              <a:rPr lang="en-US" smtClean="0"/>
              <a:pPr/>
              <a:t>6/12/2016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7BCF5-0D03-41E5-B932-311EA450F19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" y="182033"/>
            <a:ext cx="1052910" cy="774700"/>
          </a:xfrm>
        </p:spPr>
        <p:txBody>
          <a:bodyPr anchor="b"/>
          <a:lstStyle>
            <a:lvl1pPr algn="l">
              <a:defRPr sz="1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270" y="182036"/>
            <a:ext cx="1789113" cy="3902075"/>
          </a:xfrm>
        </p:spPr>
        <p:txBody>
          <a:bodyPr/>
          <a:lstStyle>
            <a:lvl1pPr>
              <a:defRPr sz="1545"/>
            </a:lvl1pPr>
            <a:lvl2pPr>
              <a:defRPr sz="1364"/>
            </a:lvl2pPr>
            <a:lvl3pPr>
              <a:defRPr sz="1091"/>
            </a:lvl3pPr>
            <a:lvl4pPr>
              <a:defRPr sz="1000"/>
            </a:lvl4pPr>
            <a:lvl5pPr>
              <a:defRPr sz="1000"/>
            </a:lvl5pPr>
            <a:lvl6pPr>
              <a:defRPr sz="1000"/>
            </a:lvl6pPr>
            <a:lvl7pPr>
              <a:defRPr sz="1000"/>
            </a:lvl7pPr>
            <a:lvl8pPr>
              <a:defRPr sz="1000"/>
            </a:lvl8pPr>
            <a:lvl9pPr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" y="956735"/>
            <a:ext cx="1052910" cy="3127375"/>
          </a:xfrm>
        </p:spPr>
        <p:txBody>
          <a:bodyPr/>
          <a:lstStyle>
            <a:lvl1pPr marL="0" indent="0">
              <a:buNone/>
              <a:defRPr sz="636"/>
            </a:lvl1pPr>
            <a:lvl2pPr marL="216230" indent="0">
              <a:buNone/>
              <a:defRPr sz="545"/>
            </a:lvl2pPr>
            <a:lvl3pPr marL="432462" indent="0">
              <a:buNone/>
              <a:defRPr sz="455"/>
            </a:lvl3pPr>
            <a:lvl4pPr marL="648692" indent="0">
              <a:buNone/>
              <a:defRPr sz="455"/>
            </a:lvl4pPr>
            <a:lvl5pPr marL="864923" indent="0">
              <a:buNone/>
              <a:defRPr sz="455"/>
            </a:lvl5pPr>
            <a:lvl6pPr marL="1081154" indent="0">
              <a:buNone/>
              <a:defRPr sz="455"/>
            </a:lvl6pPr>
            <a:lvl7pPr marL="1297386" indent="0">
              <a:buNone/>
              <a:defRPr sz="455"/>
            </a:lvl7pPr>
            <a:lvl8pPr marL="1513616" indent="0">
              <a:buNone/>
              <a:defRPr sz="455"/>
            </a:lvl8pPr>
            <a:lvl9pPr marL="1729847" indent="0">
              <a:buNone/>
              <a:defRPr sz="45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F31EC-A4D9-43A3-B36F-32989E56007C}" type="datetimeFigureOut">
              <a:rPr lang="en-US" smtClean="0"/>
              <a:pPr/>
              <a:t>6/12/2016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7BCF5-0D03-41E5-B932-311EA450F19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7302" y="3200401"/>
            <a:ext cx="1920240" cy="377825"/>
          </a:xfrm>
        </p:spPr>
        <p:txBody>
          <a:bodyPr anchor="b"/>
          <a:lstStyle>
            <a:lvl1pPr algn="l">
              <a:defRPr sz="1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27302" y="408516"/>
            <a:ext cx="1920240" cy="2743200"/>
          </a:xfrm>
        </p:spPr>
        <p:txBody>
          <a:bodyPr/>
          <a:lstStyle>
            <a:lvl1pPr marL="0" indent="0">
              <a:buNone/>
              <a:defRPr sz="1545"/>
            </a:lvl1pPr>
            <a:lvl2pPr marL="216230" indent="0">
              <a:buNone/>
              <a:defRPr sz="1364"/>
            </a:lvl2pPr>
            <a:lvl3pPr marL="432462" indent="0">
              <a:buNone/>
              <a:defRPr sz="1091"/>
            </a:lvl3pPr>
            <a:lvl4pPr marL="648692" indent="0">
              <a:buNone/>
              <a:defRPr sz="1000"/>
            </a:lvl4pPr>
            <a:lvl5pPr marL="864923" indent="0">
              <a:buNone/>
              <a:defRPr sz="1000"/>
            </a:lvl5pPr>
            <a:lvl6pPr marL="1081154" indent="0">
              <a:buNone/>
              <a:defRPr sz="1000"/>
            </a:lvl6pPr>
            <a:lvl7pPr marL="1297386" indent="0">
              <a:buNone/>
              <a:defRPr sz="1000"/>
            </a:lvl7pPr>
            <a:lvl8pPr marL="1513616" indent="0">
              <a:buNone/>
              <a:defRPr sz="1000"/>
            </a:lvl8pPr>
            <a:lvl9pPr marL="1729847" indent="0">
              <a:buNone/>
              <a:defRPr sz="1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7302" y="3578225"/>
            <a:ext cx="1920240" cy="536575"/>
          </a:xfrm>
        </p:spPr>
        <p:txBody>
          <a:bodyPr/>
          <a:lstStyle>
            <a:lvl1pPr marL="0" indent="0">
              <a:buNone/>
              <a:defRPr sz="636"/>
            </a:lvl1pPr>
            <a:lvl2pPr marL="216230" indent="0">
              <a:buNone/>
              <a:defRPr sz="545"/>
            </a:lvl2pPr>
            <a:lvl3pPr marL="432462" indent="0">
              <a:buNone/>
              <a:defRPr sz="455"/>
            </a:lvl3pPr>
            <a:lvl4pPr marL="648692" indent="0">
              <a:buNone/>
              <a:defRPr sz="455"/>
            </a:lvl4pPr>
            <a:lvl5pPr marL="864923" indent="0">
              <a:buNone/>
              <a:defRPr sz="455"/>
            </a:lvl5pPr>
            <a:lvl6pPr marL="1081154" indent="0">
              <a:buNone/>
              <a:defRPr sz="455"/>
            </a:lvl6pPr>
            <a:lvl7pPr marL="1297386" indent="0">
              <a:buNone/>
              <a:defRPr sz="455"/>
            </a:lvl7pPr>
            <a:lvl8pPr marL="1513616" indent="0">
              <a:buNone/>
              <a:defRPr sz="455"/>
            </a:lvl8pPr>
            <a:lvl9pPr marL="1729847" indent="0">
              <a:buNone/>
              <a:defRPr sz="45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F31EC-A4D9-43A3-B36F-32989E56007C}" type="datetimeFigureOut">
              <a:rPr lang="en-US" smtClean="0"/>
              <a:pPr/>
              <a:t>6/12/2016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7BCF5-0D03-41E5-B932-311EA450F19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0020" y="183093"/>
            <a:ext cx="2880360" cy="762000"/>
          </a:xfrm>
          <a:prstGeom prst="rect">
            <a:avLst/>
          </a:prstGeom>
        </p:spPr>
        <p:txBody>
          <a:bodyPr vert="horz" lIns="47570" tIns="23785" rIns="47570" bIns="23785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" y="1066801"/>
            <a:ext cx="2880360" cy="3017309"/>
          </a:xfrm>
          <a:prstGeom prst="rect">
            <a:avLst/>
          </a:prstGeom>
        </p:spPr>
        <p:txBody>
          <a:bodyPr vert="horz" lIns="47570" tIns="23785" rIns="47570" bIns="23785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60020" y="4237567"/>
            <a:ext cx="746760" cy="243416"/>
          </a:xfrm>
          <a:prstGeom prst="rect">
            <a:avLst/>
          </a:prstGeom>
        </p:spPr>
        <p:txBody>
          <a:bodyPr vert="horz" lIns="47570" tIns="23785" rIns="47570" bIns="23785" rtlCol="0" anchor="ctr"/>
          <a:lstStyle>
            <a:lvl1pPr algn="l">
              <a:defRPr sz="54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8F31EC-A4D9-43A3-B36F-32989E56007C}" type="datetimeFigureOut">
              <a:rPr lang="en-US" smtClean="0"/>
              <a:pPr/>
              <a:t>6/12/2016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93472" y="4237567"/>
            <a:ext cx="1013460" cy="243416"/>
          </a:xfrm>
          <a:prstGeom prst="rect">
            <a:avLst/>
          </a:prstGeom>
        </p:spPr>
        <p:txBody>
          <a:bodyPr vert="horz" lIns="47570" tIns="23785" rIns="47570" bIns="23785" rtlCol="0" anchor="ctr"/>
          <a:lstStyle>
            <a:lvl1pPr algn="ctr">
              <a:defRPr sz="54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93620" y="4237567"/>
            <a:ext cx="746760" cy="243416"/>
          </a:xfrm>
          <a:prstGeom prst="rect">
            <a:avLst/>
          </a:prstGeom>
        </p:spPr>
        <p:txBody>
          <a:bodyPr vert="horz" lIns="47570" tIns="23785" rIns="47570" bIns="23785" rtlCol="0" anchor="ctr"/>
          <a:lstStyle>
            <a:lvl1pPr algn="r">
              <a:defRPr sz="54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87BCF5-0D03-41E5-B932-311EA450F19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32462" rtl="0" eaLnBrk="1" latinLnBrk="0" hangingPunct="1">
        <a:spcBef>
          <a:spcPct val="0"/>
        </a:spcBef>
        <a:buNone/>
        <a:defRPr sz="209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2173" indent="-162173" algn="l" defTabSz="432462" rtl="0" eaLnBrk="1" latinLnBrk="0" hangingPunct="1">
        <a:spcBef>
          <a:spcPct val="20000"/>
        </a:spcBef>
        <a:buFont typeface="Arial" pitchFamily="34" charset="0"/>
        <a:buChar char="•"/>
        <a:defRPr sz="1545" kern="1200">
          <a:solidFill>
            <a:schemeClr val="tx1"/>
          </a:solidFill>
          <a:latin typeface="+mn-lt"/>
          <a:ea typeface="+mn-ea"/>
          <a:cs typeface="+mn-cs"/>
        </a:defRPr>
      </a:lvl1pPr>
      <a:lvl2pPr marL="351375" indent="-135145" algn="l" defTabSz="432462" rtl="0" eaLnBrk="1" latinLnBrk="0" hangingPunct="1">
        <a:spcBef>
          <a:spcPct val="20000"/>
        </a:spcBef>
        <a:buFont typeface="Arial" pitchFamily="34" charset="0"/>
        <a:buChar char="–"/>
        <a:defRPr sz="1364" kern="1200">
          <a:solidFill>
            <a:schemeClr val="tx1"/>
          </a:solidFill>
          <a:latin typeface="+mn-lt"/>
          <a:ea typeface="+mn-ea"/>
          <a:cs typeface="+mn-cs"/>
        </a:defRPr>
      </a:lvl2pPr>
      <a:lvl3pPr marL="540576" indent="-108115" algn="l" defTabSz="432462" rtl="0" eaLnBrk="1" latinLnBrk="0" hangingPunct="1">
        <a:spcBef>
          <a:spcPct val="20000"/>
        </a:spcBef>
        <a:buFont typeface="Arial" pitchFamily="34" charset="0"/>
        <a:buChar char="•"/>
        <a:defRPr sz="1091" kern="1200">
          <a:solidFill>
            <a:schemeClr val="tx1"/>
          </a:solidFill>
          <a:latin typeface="+mn-lt"/>
          <a:ea typeface="+mn-ea"/>
          <a:cs typeface="+mn-cs"/>
        </a:defRPr>
      </a:lvl3pPr>
      <a:lvl4pPr marL="756808" indent="-108115" algn="l" defTabSz="432462" rtl="0" eaLnBrk="1" latinLnBrk="0" hangingPunct="1">
        <a:spcBef>
          <a:spcPct val="20000"/>
        </a:spcBef>
        <a:buFont typeface="Arial" pitchFamily="34" charset="0"/>
        <a:buChar char="–"/>
        <a:defRPr sz="1000" kern="1200">
          <a:solidFill>
            <a:schemeClr val="tx1"/>
          </a:solidFill>
          <a:latin typeface="+mn-lt"/>
          <a:ea typeface="+mn-ea"/>
          <a:cs typeface="+mn-cs"/>
        </a:defRPr>
      </a:lvl4pPr>
      <a:lvl5pPr marL="973039" indent="-108115" algn="l" defTabSz="432462" rtl="0" eaLnBrk="1" latinLnBrk="0" hangingPunct="1">
        <a:spcBef>
          <a:spcPct val="20000"/>
        </a:spcBef>
        <a:buFont typeface="Arial" pitchFamily="34" charset="0"/>
        <a:buChar char="»"/>
        <a:defRPr sz="1000" kern="1200">
          <a:solidFill>
            <a:schemeClr val="tx1"/>
          </a:solidFill>
          <a:latin typeface="+mn-lt"/>
          <a:ea typeface="+mn-ea"/>
          <a:cs typeface="+mn-cs"/>
        </a:defRPr>
      </a:lvl5pPr>
      <a:lvl6pPr marL="1189269" indent="-108115" algn="l" defTabSz="432462" rtl="0" eaLnBrk="1" latinLnBrk="0" hangingPunct="1">
        <a:spcBef>
          <a:spcPct val="20000"/>
        </a:spcBef>
        <a:buFont typeface="Arial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6pPr>
      <a:lvl7pPr marL="1405500" indent="-108115" algn="l" defTabSz="432462" rtl="0" eaLnBrk="1" latinLnBrk="0" hangingPunct="1">
        <a:spcBef>
          <a:spcPct val="20000"/>
        </a:spcBef>
        <a:buFont typeface="Arial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7pPr>
      <a:lvl8pPr marL="1621731" indent="-108115" algn="l" defTabSz="432462" rtl="0" eaLnBrk="1" latinLnBrk="0" hangingPunct="1">
        <a:spcBef>
          <a:spcPct val="20000"/>
        </a:spcBef>
        <a:buFont typeface="Arial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8pPr>
      <a:lvl9pPr marL="1837962" indent="-108115" algn="l" defTabSz="432462" rtl="0" eaLnBrk="1" latinLnBrk="0" hangingPunct="1">
        <a:spcBef>
          <a:spcPct val="20000"/>
        </a:spcBef>
        <a:buFont typeface="Arial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2462" rtl="0" eaLnBrk="1" latinLnBrk="0" hangingPunct="1">
        <a:defRPr sz="909" kern="1200">
          <a:solidFill>
            <a:schemeClr val="tx1"/>
          </a:solidFill>
          <a:latin typeface="+mn-lt"/>
          <a:ea typeface="+mn-ea"/>
          <a:cs typeface="+mn-cs"/>
        </a:defRPr>
      </a:lvl1pPr>
      <a:lvl2pPr marL="216230" algn="l" defTabSz="432462" rtl="0" eaLnBrk="1" latinLnBrk="0" hangingPunct="1">
        <a:defRPr sz="909" kern="1200">
          <a:solidFill>
            <a:schemeClr val="tx1"/>
          </a:solidFill>
          <a:latin typeface="+mn-lt"/>
          <a:ea typeface="+mn-ea"/>
          <a:cs typeface="+mn-cs"/>
        </a:defRPr>
      </a:lvl2pPr>
      <a:lvl3pPr marL="432462" algn="l" defTabSz="432462" rtl="0" eaLnBrk="1" latinLnBrk="0" hangingPunct="1">
        <a:defRPr sz="909" kern="1200">
          <a:solidFill>
            <a:schemeClr val="tx1"/>
          </a:solidFill>
          <a:latin typeface="+mn-lt"/>
          <a:ea typeface="+mn-ea"/>
          <a:cs typeface="+mn-cs"/>
        </a:defRPr>
      </a:lvl3pPr>
      <a:lvl4pPr marL="648692" algn="l" defTabSz="432462" rtl="0" eaLnBrk="1" latinLnBrk="0" hangingPunct="1">
        <a:defRPr sz="909" kern="1200">
          <a:solidFill>
            <a:schemeClr val="tx1"/>
          </a:solidFill>
          <a:latin typeface="+mn-lt"/>
          <a:ea typeface="+mn-ea"/>
          <a:cs typeface="+mn-cs"/>
        </a:defRPr>
      </a:lvl4pPr>
      <a:lvl5pPr marL="864923" algn="l" defTabSz="432462" rtl="0" eaLnBrk="1" latinLnBrk="0" hangingPunct="1">
        <a:defRPr sz="909" kern="1200">
          <a:solidFill>
            <a:schemeClr val="tx1"/>
          </a:solidFill>
          <a:latin typeface="+mn-lt"/>
          <a:ea typeface="+mn-ea"/>
          <a:cs typeface="+mn-cs"/>
        </a:defRPr>
      </a:lvl5pPr>
      <a:lvl6pPr marL="1081154" algn="l" defTabSz="432462" rtl="0" eaLnBrk="1" latinLnBrk="0" hangingPunct="1">
        <a:defRPr sz="909" kern="1200">
          <a:solidFill>
            <a:schemeClr val="tx1"/>
          </a:solidFill>
          <a:latin typeface="+mn-lt"/>
          <a:ea typeface="+mn-ea"/>
          <a:cs typeface="+mn-cs"/>
        </a:defRPr>
      </a:lvl6pPr>
      <a:lvl7pPr marL="1297386" algn="l" defTabSz="432462" rtl="0" eaLnBrk="1" latinLnBrk="0" hangingPunct="1">
        <a:defRPr sz="909" kern="1200">
          <a:solidFill>
            <a:schemeClr val="tx1"/>
          </a:solidFill>
          <a:latin typeface="+mn-lt"/>
          <a:ea typeface="+mn-ea"/>
          <a:cs typeface="+mn-cs"/>
        </a:defRPr>
      </a:lvl7pPr>
      <a:lvl8pPr marL="1513616" algn="l" defTabSz="432462" rtl="0" eaLnBrk="1" latinLnBrk="0" hangingPunct="1">
        <a:defRPr sz="909" kern="1200">
          <a:solidFill>
            <a:schemeClr val="tx1"/>
          </a:solidFill>
          <a:latin typeface="+mn-lt"/>
          <a:ea typeface="+mn-ea"/>
          <a:cs typeface="+mn-cs"/>
        </a:defRPr>
      </a:lvl8pPr>
      <a:lvl9pPr marL="1729847" algn="l" defTabSz="432462" rtl="0" eaLnBrk="1" latinLnBrk="0" hangingPunct="1">
        <a:defRPr sz="90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444609" y="207819"/>
            <a:ext cx="2315601" cy="544974"/>
          </a:xfrm>
          <a:prstGeom prst="rect">
            <a:avLst/>
          </a:prstGeom>
          <a:noFill/>
          <a:ln>
            <a:noFill/>
          </a:ln>
        </p:spPr>
        <p:txBody>
          <a:bodyPr wrap="none" lIns="40909" tIns="20455" rIns="40909" bIns="20455" rtlCol="0">
            <a:spAutoFit/>
          </a:bodyPr>
          <a:lstStyle/>
          <a:p>
            <a:pPr algn="ctr"/>
            <a:r>
              <a:rPr lang="en-US" sz="2182" b="1" dirty="0">
                <a:solidFill>
                  <a:schemeClr val="accent1">
                    <a:lumMod val="75000"/>
                  </a:schemeClr>
                </a:solidFill>
              </a:rPr>
              <a:t>SAFE</a:t>
            </a:r>
            <a:r>
              <a:rPr lang="en-US" sz="2182" b="1" dirty="0"/>
              <a:t> DIALOGUE</a:t>
            </a:r>
            <a:endParaRPr lang="en-US" sz="1273" dirty="0"/>
          </a:p>
          <a:p>
            <a:pPr algn="ctr"/>
            <a:r>
              <a:rPr lang="en-US" sz="1091" dirty="0"/>
              <a:t>Prevention Begins with a Conversation!</a:t>
            </a:r>
          </a:p>
        </p:txBody>
      </p:sp>
      <p:sp>
        <p:nvSpPr>
          <p:cNvPr id="8" name="Rectangle 7"/>
          <p:cNvSpPr/>
          <p:nvPr/>
        </p:nvSpPr>
        <p:spPr>
          <a:xfrm>
            <a:off x="257403" y="1108363"/>
            <a:ext cx="332987" cy="503606"/>
          </a:xfrm>
          <a:prstGeom prst="rect">
            <a:avLst/>
          </a:prstGeom>
          <a:noFill/>
        </p:spPr>
        <p:txBody>
          <a:bodyPr wrap="none" lIns="83127" tIns="41564" rIns="83127" bIns="41564">
            <a:spAutoFit/>
          </a:bodyPr>
          <a:lstStyle/>
          <a:p>
            <a:pPr algn="ctr"/>
            <a:r>
              <a:rPr lang="en-US" sz="2727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</a:rPr>
              <a:t>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45348" y="1174317"/>
            <a:ext cx="2430423" cy="4701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55" b="1" dirty="0">
                <a:solidFill>
                  <a:schemeClr val="tx2"/>
                </a:solidFill>
              </a:rPr>
              <a:t>S-</a:t>
            </a:r>
            <a:r>
              <a:rPr lang="en-US" sz="1455" b="1" dirty="0"/>
              <a:t>ummarize Critical Steps</a:t>
            </a:r>
          </a:p>
          <a:p>
            <a:r>
              <a:rPr lang="en-US" b="1" dirty="0"/>
              <a:t> </a:t>
            </a:r>
            <a:r>
              <a:rPr lang="en-US" sz="909" dirty="0"/>
              <a:t>“What do you have to do today?”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34160" y="1786106"/>
            <a:ext cx="379475" cy="503606"/>
          </a:xfrm>
          <a:prstGeom prst="rect">
            <a:avLst/>
          </a:prstGeom>
          <a:noFill/>
        </p:spPr>
        <p:txBody>
          <a:bodyPr wrap="none" lIns="83127" tIns="41564" rIns="83127" bIns="41564">
            <a:spAutoFit/>
          </a:bodyPr>
          <a:lstStyle/>
          <a:p>
            <a:pPr algn="ctr"/>
            <a:r>
              <a:rPr lang="en-US" sz="2727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</a:rPr>
              <a:t>A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49569" y="1862134"/>
            <a:ext cx="2505358" cy="4561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55" b="1" dirty="0">
                <a:solidFill>
                  <a:schemeClr val="tx2"/>
                </a:solidFill>
              </a:rPr>
              <a:t>A-</a:t>
            </a:r>
            <a:r>
              <a:rPr lang="en-US" sz="1455" b="1" dirty="0"/>
              <a:t>nticipate Errors </a:t>
            </a:r>
          </a:p>
          <a:p>
            <a:r>
              <a:rPr lang="en-US" sz="909" b="1" dirty="0"/>
              <a:t>“</a:t>
            </a:r>
            <a:r>
              <a:rPr lang="en-US" sz="909" dirty="0"/>
              <a:t>Where could you make a mistake?”</a:t>
            </a:r>
            <a:endParaRPr lang="en-US" sz="909" b="1" dirty="0"/>
          </a:p>
        </p:txBody>
      </p:sp>
      <p:sp>
        <p:nvSpPr>
          <p:cNvPr id="6" name="Rectangle 5"/>
          <p:cNvSpPr/>
          <p:nvPr/>
        </p:nvSpPr>
        <p:spPr>
          <a:xfrm>
            <a:off x="259809" y="2463849"/>
            <a:ext cx="328178" cy="503606"/>
          </a:xfrm>
          <a:prstGeom prst="rect">
            <a:avLst/>
          </a:prstGeom>
          <a:noFill/>
        </p:spPr>
        <p:txBody>
          <a:bodyPr wrap="none" lIns="83127" tIns="41564" rIns="83127" bIns="41564">
            <a:spAutoFit/>
          </a:bodyPr>
          <a:lstStyle/>
          <a:p>
            <a:pPr algn="ctr"/>
            <a:r>
              <a:rPr lang="en-US" sz="2727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</a:rPr>
              <a:t>F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61460" y="2535962"/>
            <a:ext cx="2429977" cy="4701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55" b="1" dirty="0">
                <a:solidFill>
                  <a:schemeClr val="tx2"/>
                </a:solidFill>
              </a:rPr>
              <a:t>F-</a:t>
            </a:r>
            <a:r>
              <a:rPr lang="en-US" sz="1455" b="1" dirty="0"/>
              <a:t>oresee the Consequences</a:t>
            </a:r>
            <a:endParaRPr lang="en-US" sz="1273" b="1" dirty="0"/>
          </a:p>
          <a:p>
            <a:r>
              <a:rPr lang="en-US" dirty="0"/>
              <a:t> </a:t>
            </a:r>
            <a:r>
              <a:rPr lang="en-US" sz="909" dirty="0"/>
              <a:t>“What is the worse thing that could happen?”</a:t>
            </a:r>
            <a:endParaRPr lang="en-US" b="1" dirty="0"/>
          </a:p>
        </p:txBody>
      </p:sp>
      <p:sp>
        <p:nvSpPr>
          <p:cNvPr id="9" name="Rectangle 8"/>
          <p:cNvSpPr/>
          <p:nvPr/>
        </p:nvSpPr>
        <p:spPr>
          <a:xfrm>
            <a:off x="254999" y="3141592"/>
            <a:ext cx="337796" cy="503606"/>
          </a:xfrm>
          <a:prstGeom prst="rect">
            <a:avLst/>
          </a:prstGeom>
          <a:noFill/>
        </p:spPr>
        <p:txBody>
          <a:bodyPr wrap="none" lIns="83127" tIns="41564" rIns="83127" bIns="41564">
            <a:spAutoFit/>
          </a:bodyPr>
          <a:lstStyle/>
          <a:p>
            <a:pPr algn="ctr"/>
            <a:r>
              <a:rPr lang="en-US" sz="2727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</a:rPr>
              <a:t>E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77571" y="3223779"/>
            <a:ext cx="2413865" cy="4561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55" b="1" dirty="0">
                <a:solidFill>
                  <a:schemeClr val="tx2"/>
                </a:solidFill>
              </a:rPr>
              <a:t>E-</a:t>
            </a:r>
            <a:r>
              <a:rPr lang="en-US" sz="1455" b="1" dirty="0"/>
              <a:t>valuate Defenses</a:t>
            </a:r>
          </a:p>
          <a:p>
            <a:r>
              <a:rPr lang="en-US" sz="909" dirty="0"/>
              <a:t> “How will you prevent it?”</a:t>
            </a:r>
            <a:endParaRPr lang="en-US" sz="909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444607" y="207818"/>
            <a:ext cx="2315601" cy="740860"/>
          </a:xfrm>
          <a:prstGeom prst="rect">
            <a:avLst/>
          </a:prstGeom>
          <a:noFill/>
          <a:ln>
            <a:noFill/>
          </a:ln>
        </p:spPr>
        <p:txBody>
          <a:bodyPr wrap="none" lIns="40909" tIns="20455" rIns="40909" bIns="20455" rtlCol="0">
            <a:spAutoFit/>
          </a:bodyPr>
          <a:lstStyle/>
          <a:p>
            <a:pPr algn="ctr"/>
            <a:r>
              <a:rPr lang="en-US" sz="2182" b="1" dirty="0">
                <a:solidFill>
                  <a:schemeClr val="accent1">
                    <a:lumMod val="75000"/>
                  </a:schemeClr>
                </a:solidFill>
              </a:rPr>
              <a:t>SAFE</a:t>
            </a:r>
            <a:r>
              <a:rPr lang="en-US" sz="2182" b="1" dirty="0"/>
              <a:t> DIALOGUE</a:t>
            </a:r>
          </a:p>
          <a:p>
            <a:pPr algn="ctr"/>
            <a:r>
              <a:rPr lang="en-US" sz="1091" dirty="0"/>
              <a:t>Prevention Begins with a Conversation!</a:t>
            </a:r>
          </a:p>
          <a:p>
            <a:pPr algn="ctr"/>
            <a:endParaRPr lang="en-US" sz="1273" dirty="0"/>
          </a:p>
        </p:txBody>
      </p:sp>
      <p:sp>
        <p:nvSpPr>
          <p:cNvPr id="27" name="object 19"/>
          <p:cNvSpPr txBox="1"/>
          <p:nvPr/>
        </p:nvSpPr>
        <p:spPr>
          <a:xfrm>
            <a:off x="76200" y="1676400"/>
            <a:ext cx="3048000" cy="15081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546" marR="4618" algn="ctr">
              <a:lnSpc>
                <a:spcPct val="98000"/>
              </a:lnSpc>
            </a:pPr>
            <a:r>
              <a:rPr lang="en-US" sz="2000" b="1" spc="114" dirty="0">
                <a:solidFill>
                  <a:srgbClr val="7F7F7F"/>
                </a:solidFill>
                <a:cs typeface="Verdana"/>
              </a:rPr>
              <a:t>Errors are predictable.  </a:t>
            </a:r>
          </a:p>
          <a:p>
            <a:pPr marL="11546" marR="4618" algn="ctr">
              <a:lnSpc>
                <a:spcPct val="98000"/>
              </a:lnSpc>
            </a:pPr>
            <a:endParaRPr lang="en-US" sz="2000" b="1" spc="114" dirty="0">
              <a:solidFill>
                <a:srgbClr val="7F7F7F"/>
              </a:solidFill>
              <a:cs typeface="Verdana"/>
            </a:endParaRPr>
          </a:p>
          <a:p>
            <a:pPr marL="11546" marR="4618" algn="ctr">
              <a:lnSpc>
                <a:spcPct val="98000"/>
              </a:lnSpc>
            </a:pPr>
            <a:r>
              <a:rPr lang="en-US" sz="2000" b="1" spc="114" dirty="0">
                <a:solidFill>
                  <a:srgbClr val="7F7F7F"/>
                </a:solidFill>
                <a:cs typeface="Verdana"/>
              </a:rPr>
              <a:t>A </a:t>
            </a:r>
            <a:r>
              <a:rPr lang="en-US" sz="2000" b="1" spc="114" dirty="0">
                <a:solidFill>
                  <a:schemeClr val="accent1">
                    <a:lumMod val="75000"/>
                  </a:schemeClr>
                </a:solidFill>
                <a:cs typeface="Verdana"/>
              </a:rPr>
              <a:t>SAFE DIALOGUE </a:t>
            </a:r>
            <a:r>
              <a:rPr lang="en-US" sz="2000" b="1" spc="114" dirty="0">
                <a:solidFill>
                  <a:srgbClr val="7F7F7F"/>
                </a:solidFill>
                <a:cs typeface="Verdana"/>
              </a:rPr>
              <a:t>will help you anticipate mistakes.</a:t>
            </a:r>
          </a:p>
        </p:txBody>
      </p:sp>
      <p:sp>
        <p:nvSpPr>
          <p:cNvPr id="28" name="object 20"/>
          <p:cNvSpPr txBox="1"/>
          <p:nvPr/>
        </p:nvSpPr>
        <p:spPr>
          <a:xfrm>
            <a:off x="400132" y="1002268"/>
            <a:ext cx="2400137" cy="3693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546" algn="ctr"/>
            <a:r>
              <a:rPr lang="en-US" sz="2400" b="1" spc="18" dirty="0">
                <a:solidFill>
                  <a:srgbClr val="1E487C"/>
                </a:solidFill>
                <a:cs typeface="Calibri"/>
              </a:rPr>
              <a:t>The Value</a:t>
            </a:r>
            <a:endParaRPr sz="2400" b="1" dirty="0">
              <a:cs typeface="Verdana"/>
            </a:endParaRPr>
          </a:p>
        </p:txBody>
      </p:sp>
      <p:sp>
        <p:nvSpPr>
          <p:cNvPr id="30" name="object 23"/>
          <p:cNvSpPr/>
          <p:nvPr/>
        </p:nvSpPr>
        <p:spPr>
          <a:xfrm>
            <a:off x="722734" y="7621764"/>
            <a:ext cx="2238513" cy="91775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909"/>
          </a:p>
        </p:txBody>
      </p:sp>
    </p:spTree>
    <p:extLst>
      <p:ext uri="{BB962C8B-B14F-4D97-AF65-F5344CB8AC3E}">
        <p14:creationId xmlns:p14="http://schemas.microsoft.com/office/powerpoint/2010/main" val="25024139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1333</TotalTime>
  <Words>82</Words>
  <Application>Microsoft Office PowerPoint</Application>
  <PresentationFormat>Custom</PresentationFormat>
  <Paragraphs>20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Verdana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David</dc:creator>
  <cp:lastModifiedBy>David Lynn</cp:lastModifiedBy>
  <cp:revision>59</cp:revision>
  <cp:lastPrinted>2016-06-10T18:34:34Z</cp:lastPrinted>
  <dcterms:created xsi:type="dcterms:W3CDTF">2016-02-25T16:59:32Z</dcterms:created>
  <dcterms:modified xsi:type="dcterms:W3CDTF">2016-06-12T23:11:57Z</dcterms:modified>
</cp:coreProperties>
</file>