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7772400" cy="10058400"/>
  <p:notesSz cx="7102475" cy="9388475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1568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676400"/>
            <a:ext cx="7772400" cy="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7954" y="228600"/>
            <a:ext cx="6166218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rgbClr val="00B050"/>
                </a:solidFill>
              </a:rPr>
              <a:t>APPROACHING OTHERS</a:t>
            </a:r>
            <a:endParaRPr lang="en-US" sz="2800" dirty="0">
              <a:solidFill>
                <a:srgbClr val="00B050"/>
              </a:solidFill>
            </a:endParaRPr>
          </a:p>
          <a:p>
            <a:pPr algn="ctr"/>
            <a:r>
              <a:rPr lang="en-US" sz="2400" dirty="0"/>
              <a:t>Show You CARE!</a:t>
            </a:r>
          </a:p>
        </p:txBody>
      </p:sp>
      <p:sp>
        <p:nvSpPr>
          <p:cNvPr id="4" name="object 101"/>
          <p:cNvSpPr txBox="1"/>
          <p:nvPr/>
        </p:nvSpPr>
        <p:spPr>
          <a:xfrm>
            <a:off x="381000" y="2684721"/>
            <a:ext cx="7162800" cy="439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098" marR="341627" algn="ctr">
              <a:lnSpc>
                <a:spcPct val="101699"/>
              </a:lnSpc>
            </a:pPr>
            <a:r>
              <a:rPr lang="en-US" sz="2800" spc="39" dirty="0">
                <a:solidFill>
                  <a:srgbClr val="1E487C"/>
                </a:solidFill>
                <a:cs typeface="Calibri"/>
              </a:rPr>
              <a:t>Approach others when you see a co-worker:</a:t>
            </a:r>
            <a:endParaRPr sz="3107" dirty="0">
              <a:cs typeface="Arial"/>
            </a:endParaRPr>
          </a:p>
        </p:txBody>
      </p:sp>
      <p:sp>
        <p:nvSpPr>
          <p:cNvPr id="5" name="object 20"/>
          <p:cNvSpPr txBox="1"/>
          <p:nvPr/>
        </p:nvSpPr>
        <p:spPr>
          <a:xfrm>
            <a:off x="432526" y="1752600"/>
            <a:ext cx="705974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ctr"/>
            <a:r>
              <a:rPr sz="4800" b="1" spc="380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4800" b="1" spc="361" dirty="0">
                <a:solidFill>
                  <a:srgbClr val="FF0000"/>
                </a:solidFill>
                <a:cs typeface="Verdana"/>
              </a:rPr>
              <a:t>Top 10 List</a:t>
            </a:r>
            <a:r>
              <a:rPr sz="4800" b="1" spc="380" dirty="0">
                <a:solidFill>
                  <a:srgbClr val="7F7F7F"/>
                </a:solidFill>
                <a:cs typeface="Verdana"/>
              </a:rPr>
              <a:t>”</a:t>
            </a:r>
            <a:endParaRPr sz="4800" b="1" dirty="0">
              <a:cs typeface="Verdana"/>
            </a:endParaRPr>
          </a:p>
        </p:txBody>
      </p:sp>
      <p:sp>
        <p:nvSpPr>
          <p:cNvPr id="6" name="object 19"/>
          <p:cNvSpPr txBox="1"/>
          <p:nvPr/>
        </p:nvSpPr>
        <p:spPr>
          <a:xfrm>
            <a:off x="323850" y="3352800"/>
            <a:ext cx="7277100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Place hands in a position that can be pinched, cut, or crushed.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Use cutting tools improperly or without gloves.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Walk in the plant while talking on the phone.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Work in Machining without ear plugs.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Fail to acknowledge a pedestrian and/or PIT operator.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Use improper lifting techniques.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Walk up or down stairs without using hand rails.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Walk in front of a moving vehicle in a parking lot.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Block an electrical panel or fire extinguishers.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000" dirty="0"/>
              <a:t>Block an aisle with material, pallets, or maintenance bikes.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6746345"/>
            <a:ext cx="7162800" cy="21690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pc="39" dirty="0">
                <a:solidFill>
                  <a:srgbClr val="1E487C"/>
                </a:solidFill>
                <a:cs typeface="Calibri"/>
              </a:rPr>
              <a:t>I am committed to showing I CARE about your safety!</a:t>
            </a:r>
          </a:p>
          <a:p>
            <a:pPr algn="ctr"/>
            <a:endParaRPr lang="en-US" sz="2400" spc="39" dirty="0">
              <a:solidFill>
                <a:srgbClr val="1E487C"/>
              </a:solidFill>
              <a:cs typeface="Calibri"/>
            </a:endParaRPr>
          </a:p>
          <a:p>
            <a:pPr algn="ctr"/>
            <a:endParaRPr lang="en-US" sz="2400" spc="39" dirty="0">
              <a:solidFill>
                <a:srgbClr val="1E487C"/>
              </a:solidFill>
              <a:cs typeface="Calibri"/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669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126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90</cp:revision>
  <cp:lastPrinted>2016-06-10T18:34:34Z</cp:lastPrinted>
  <dcterms:created xsi:type="dcterms:W3CDTF">2016-02-25T16:59:32Z</dcterms:created>
  <dcterms:modified xsi:type="dcterms:W3CDTF">2016-07-20T13:53:18Z</dcterms:modified>
</cp:coreProperties>
</file>