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772400" cy="9845675"/>
  <p:notesSz cx="6950075" cy="9236075"/>
  <p:defaultTextStyle>
    <a:defPPr>
      <a:defRPr lang="en-US"/>
    </a:defPPr>
    <a:lvl1pPr marL="0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286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6573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9859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3146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6434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9720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3007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6293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01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>
      <p:cViewPr varScale="1">
        <p:scale>
          <a:sx n="45" d="100"/>
          <a:sy n="45" d="100"/>
        </p:scale>
        <p:origin x="1120" y="60"/>
      </p:cViewPr>
      <p:guideLst>
        <p:guide orient="horz" pos="3101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748" y="-10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6EE4DB6-62BC-414B-9576-E47825581052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692150"/>
            <a:ext cx="273367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8ABC770-4A24-40F8-9053-5D3BF8B3B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6101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2203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8303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4405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0506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6608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2708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8810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7289" y="8604713"/>
            <a:ext cx="377825" cy="256398"/>
          </a:xfrm>
          <a:prstGeom prst="rect">
            <a:avLst/>
          </a:prstGeom>
          <a:noFill/>
        </p:spPr>
      </p:pic>
      <p:sp>
        <p:nvSpPr>
          <p:cNvPr id="8" name="Text Box 1"/>
          <p:cNvSpPr txBox="1">
            <a:spLocks noChangeArrowheads="1"/>
          </p:cNvSpPr>
          <p:nvPr userDrawn="1"/>
        </p:nvSpPr>
        <p:spPr bwMode="auto">
          <a:xfrm>
            <a:off x="2057399" y="8943155"/>
            <a:ext cx="5619645" cy="8238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100657" tIns="50329" rIns="100657" bIns="50329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Peak Safety Performance </a:t>
            </a:r>
          </a:p>
          <a:p>
            <a:pPr marL="0" marR="0" lvl="0" indent="0" algn="r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Standard in Safety Training &amp; Performance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9A4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100657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www.peaksafetyperformance.com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9A4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782462" y="8617428"/>
            <a:ext cx="203345" cy="40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657" tIns="50329" rIns="100657" bIns="503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1363" algn="ctr"/>
                <a:tab pos="6542727" algn="r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782462" y="8617428"/>
            <a:ext cx="203345" cy="40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657" tIns="50329" rIns="100657" bIns="503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1363" algn="ctr"/>
                <a:tab pos="6542727" algn="r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8861108"/>
            <a:ext cx="77724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"/>
            <a:ext cx="7772400" cy="21060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026846"/>
            <a:ext cx="1561171" cy="640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26472"/>
            <a:ext cx="1311593" cy="111994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8" y="526472"/>
            <a:ext cx="3805238" cy="111994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326761"/>
            <a:ext cx="6606540" cy="195546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173020"/>
            <a:ext cx="6606540" cy="215374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2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65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98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3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6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97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30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62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7" y="3063099"/>
            <a:ext cx="2558415" cy="866282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2" y="3063099"/>
            <a:ext cx="2558415" cy="866282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4283"/>
            <a:ext cx="6995160" cy="1640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2" y="2203885"/>
            <a:ext cx="3434160" cy="9184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286" indent="0">
              <a:buNone/>
              <a:defRPr sz="2200" b="1"/>
            </a:lvl2pPr>
            <a:lvl3pPr marL="1006573" indent="0">
              <a:buNone/>
              <a:defRPr sz="2000" b="1"/>
            </a:lvl3pPr>
            <a:lvl4pPr marL="1509859" indent="0">
              <a:buNone/>
              <a:defRPr sz="1800" b="1"/>
            </a:lvl4pPr>
            <a:lvl5pPr marL="2013146" indent="0">
              <a:buNone/>
              <a:defRPr sz="1800" b="1"/>
            </a:lvl5pPr>
            <a:lvl6pPr marL="2516434" indent="0">
              <a:buNone/>
              <a:defRPr sz="1800" b="1"/>
            </a:lvl6pPr>
            <a:lvl7pPr marL="3019720" indent="0">
              <a:buNone/>
              <a:defRPr sz="1800" b="1"/>
            </a:lvl7pPr>
            <a:lvl8pPr marL="3523007" indent="0">
              <a:buNone/>
              <a:defRPr sz="1800" b="1"/>
            </a:lvl8pPr>
            <a:lvl9pPr marL="40262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2" y="3122357"/>
            <a:ext cx="3434160" cy="567265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03885"/>
            <a:ext cx="3435508" cy="9184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286" indent="0">
              <a:buNone/>
              <a:defRPr sz="2200" b="1"/>
            </a:lvl2pPr>
            <a:lvl3pPr marL="1006573" indent="0">
              <a:buNone/>
              <a:defRPr sz="2000" b="1"/>
            </a:lvl3pPr>
            <a:lvl4pPr marL="1509859" indent="0">
              <a:buNone/>
              <a:defRPr sz="1800" b="1"/>
            </a:lvl4pPr>
            <a:lvl5pPr marL="2013146" indent="0">
              <a:buNone/>
              <a:defRPr sz="1800" b="1"/>
            </a:lvl5pPr>
            <a:lvl6pPr marL="2516434" indent="0">
              <a:buNone/>
              <a:defRPr sz="1800" b="1"/>
            </a:lvl6pPr>
            <a:lvl7pPr marL="3019720" indent="0">
              <a:buNone/>
              <a:defRPr sz="1800" b="1"/>
            </a:lvl7pPr>
            <a:lvl8pPr marL="3523007" indent="0">
              <a:buNone/>
              <a:defRPr sz="1800" b="1"/>
            </a:lvl8pPr>
            <a:lvl9pPr marL="40262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22357"/>
            <a:ext cx="3435508" cy="567265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392004"/>
            <a:ext cx="2557066" cy="166829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5" y="392007"/>
            <a:ext cx="4344988" cy="840301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3" y="2060303"/>
            <a:ext cx="2557066" cy="6734716"/>
          </a:xfrm>
        </p:spPr>
        <p:txBody>
          <a:bodyPr/>
          <a:lstStyle>
            <a:lvl1pPr marL="0" indent="0">
              <a:buNone/>
              <a:defRPr sz="1500"/>
            </a:lvl1pPr>
            <a:lvl2pPr marL="503286" indent="0">
              <a:buNone/>
              <a:defRPr sz="1300"/>
            </a:lvl2pPr>
            <a:lvl3pPr marL="1006573" indent="0">
              <a:buNone/>
              <a:defRPr sz="1100"/>
            </a:lvl3pPr>
            <a:lvl4pPr marL="1509859" indent="0">
              <a:buNone/>
              <a:defRPr sz="1000"/>
            </a:lvl4pPr>
            <a:lvl5pPr marL="2013146" indent="0">
              <a:buNone/>
              <a:defRPr sz="1000"/>
            </a:lvl5pPr>
            <a:lvl6pPr marL="2516434" indent="0">
              <a:buNone/>
              <a:defRPr sz="1000"/>
            </a:lvl6pPr>
            <a:lvl7pPr marL="3019720" indent="0">
              <a:buNone/>
              <a:defRPr sz="1000"/>
            </a:lvl7pPr>
            <a:lvl8pPr marL="3523007" indent="0">
              <a:buNone/>
              <a:defRPr sz="1000"/>
            </a:lvl8pPr>
            <a:lvl9pPr marL="40262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6891973"/>
            <a:ext cx="4663440" cy="81363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79729"/>
            <a:ext cx="4663440" cy="5907405"/>
          </a:xfrm>
        </p:spPr>
        <p:txBody>
          <a:bodyPr/>
          <a:lstStyle>
            <a:lvl1pPr marL="0" indent="0">
              <a:buNone/>
              <a:defRPr sz="3500"/>
            </a:lvl1pPr>
            <a:lvl2pPr marL="503286" indent="0">
              <a:buNone/>
              <a:defRPr sz="3100"/>
            </a:lvl2pPr>
            <a:lvl3pPr marL="1006573" indent="0">
              <a:buNone/>
              <a:defRPr sz="2600"/>
            </a:lvl3pPr>
            <a:lvl4pPr marL="1509859" indent="0">
              <a:buNone/>
              <a:defRPr sz="2200"/>
            </a:lvl4pPr>
            <a:lvl5pPr marL="2013146" indent="0">
              <a:buNone/>
              <a:defRPr sz="2200"/>
            </a:lvl5pPr>
            <a:lvl6pPr marL="2516434" indent="0">
              <a:buNone/>
              <a:defRPr sz="2200"/>
            </a:lvl6pPr>
            <a:lvl7pPr marL="3019720" indent="0">
              <a:buNone/>
              <a:defRPr sz="2200"/>
            </a:lvl7pPr>
            <a:lvl8pPr marL="3523007" indent="0">
              <a:buNone/>
              <a:defRPr sz="2200"/>
            </a:lvl8pPr>
            <a:lvl9pPr marL="4026293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705610"/>
            <a:ext cx="4663440" cy="1155498"/>
          </a:xfrm>
        </p:spPr>
        <p:txBody>
          <a:bodyPr/>
          <a:lstStyle>
            <a:lvl1pPr marL="0" indent="0">
              <a:buNone/>
              <a:defRPr sz="1500"/>
            </a:lvl1pPr>
            <a:lvl2pPr marL="503286" indent="0">
              <a:buNone/>
              <a:defRPr sz="1300"/>
            </a:lvl2pPr>
            <a:lvl3pPr marL="1006573" indent="0">
              <a:buNone/>
              <a:defRPr sz="1100"/>
            </a:lvl3pPr>
            <a:lvl4pPr marL="1509859" indent="0">
              <a:buNone/>
              <a:defRPr sz="1000"/>
            </a:lvl4pPr>
            <a:lvl5pPr marL="2013146" indent="0">
              <a:buNone/>
              <a:defRPr sz="1000"/>
            </a:lvl5pPr>
            <a:lvl6pPr marL="2516434" indent="0">
              <a:buNone/>
              <a:defRPr sz="1000"/>
            </a:lvl6pPr>
            <a:lvl7pPr marL="3019720" indent="0">
              <a:buNone/>
              <a:defRPr sz="1000"/>
            </a:lvl7pPr>
            <a:lvl8pPr marL="3523007" indent="0">
              <a:buNone/>
              <a:defRPr sz="1000"/>
            </a:lvl8pPr>
            <a:lvl9pPr marL="40262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394283"/>
            <a:ext cx="6995160" cy="1640946"/>
          </a:xfrm>
          <a:prstGeom prst="rect">
            <a:avLst/>
          </a:prstGeom>
        </p:spPr>
        <p:txBody>
          <a:bodyPr vert="horz" lIns="100657" tIns="50329" rIns="100657" bIns="503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97327"/>
            <a:ext cx="6995160" cy="6497690"/>
          </a:xfrm>
          <a:prstGeom prst="rect">
            <a:avLst/>
          </a:prstGeom>
        </p:spPr>
        <p:txBody>
          <a:bodyPr vert="horz" lIns="100657" tIns="50329" rIns="100657" bIns="50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125486"/>
            <a:ext cx="1813560" cy="524191"/>
          </a:xfrm>
          <a:prstGeom prst="rect">
            <a:avLst/>
          </a:prstGeom>
        </p:spPr>
        <p:txBody>
          <a:bodyPr vert="horz" lIns="100657" tIns="50329" rIns="100657" bIns="5032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125486"/>
            <a:ext cx="2461260" cy="524191"/>
          </a:xfrm>
          <a:prstGeom prst="rect">
            <a:avLst/>
          </a:prstGeom>
        </p:spPr>
        <p:txBody>
          <a:bodyPr vert="horz" lIns="100657" tIns="50329" rIns="100657" bIns="5032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125486"/>
            <a:ext cx="1813560" cy="524191"/>
          </a:xfrm>
          <a:prstGeom prst="rect">
            <a:avLst/>
          </a:prstGeom>
        </p:spPr>
        <p:txBody>
          <a:bodyPr vert="horz" lIns="100657" tIns="50329" rIns="100657" bIns="5032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6573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466" indent="-377466" algn="l" defTabSz="100657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840" indent="-314554" algn="l" defTabSz="100657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216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1503" indent="-251644" algn="l" defTabSz="100657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4790" indent="-251644" algn="l" defTabSz="100657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8077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1363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4650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7937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286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573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9859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3146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6434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9720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007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6293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4000" y="1570037"/>
            <a:ext cx="5105400" cy="685800"/>
          </a:xfrm>
          <a:prstGeom prst="rect">
            <a:avLst/>
          </a:prstGeom>
          <a:ln>
            <a:solidFill>
              <a:srgbClr val="009A46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Aft>
                <a:spcPts val="600"/>
              </a:spcAft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dirty="0">
                <a:solidFill>
                  <a:srgbClr val="009A46"/>
                </a:solidFill>
                <a:cs typeface="Arial" charset="0"/>
              </a:rPr>
              <a:t>5 Steps to Safety Success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543" y="2636837"/>
            <a:ext cx="1868857" cy="274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3593" y="2636837"/>
            <a:ext cx="1882833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837237"/>
            <a:ext cx="1935387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778" y="5837237"/>
            <a:ext cx="2087622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3593" y="5837237"/>
            <a:ext cx="1885432" cy="2743200"/>
          </a:xfrm>
          <a:prstGeom prst="rect">
            <a:avLst/>
          </a:prstGeom>
        </p:spPr>
      </p:pic>
      <p:sp>
        <p:nvSpPr>
          <p:cNvPr id="8" name="Rectangle: Rounded Corners 7"/>
          <p:cNvSpPr/>
          <p:nvPr/>
        </p:nvSpPr>
        <p:spPr>
          <a:xfrm>
            <a:off x="304800" y="2713037"/>
            <a:ext cx="2362200" cy="3429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1 - Pre-Plan Your Steps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304800" y="3303587"/>
            <a:ext cx="2362200" cy="3429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2 –Identify Hazards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304800" y="3894137"/>
            <a:ext cx="2362200" cy="3429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3 – Communicate Hazards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304800" y="4484687"/>
            <a:ext cx="2362200" cy="3429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4 – Audit &amp; Inspect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304800" y="5075237"/>
            <a:ext cx="2362200" cy="3429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5 – Lessons Learned</a:t>
            </a:r>
          </a:p>
        </p:txBody>
      </p:sp>
      <p:cxnSp>
        <p:nvCxnSpPr>
          <p:cNvPr id="16" name="Straight Arrow Connector 15"/>
          <p:cNvCxnSpPr>
            <a:stCxn id="3" idx="3"/>
            <a:endCxn id="4" idx="1"/>
          </p:cNvCxnSpPr>
          <p:nvPr/>
        </p:nvCxnSpPr>
        <p:spPr>
          <a:xfrm>
            <a:off x="5105400" y="4008437"/>
            <a:ext cx="448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/>
          <p:cNvCxnSpPr>
            <a:cxnSpLocks/>
            <a:stCxn id="4" idx="2"/>
            <a:endCxn id="5" idx="0"/>
          </p:cNvCxnSpPr>
          <p:nvPr/>
        </p:nvCxnSpPr>
        <p:spPr>
          <a:xfrm rot="5400000">
            <a:off x="3807552" y="3149779"/>
            <a:ext cx="457200" cy="49177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6" idx="1"/>
          </p:cNvCxnSpPr>
          <p:nvPr/>
        </p:nvCxnSpPr>
        <p:spPr>
          <a:xfrm>
            <a:off x="2544987" y="7208837"/>
            <a:ext cx="4727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5105400" y="7208837"/>
            <a:ext cx="448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48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Monotype Sorts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123</cp:revision>
  <cp:lastPrinted>2016-11-18T20:50:17Z</cp:lastPrinted>
  <dcterms:created xsi:type="dcterms:W3CDTF">2016-02-25T16:59:32Z</dcterms:created>
  <dcterms:modified xsi:type="dcterms:W3CDTF">2017-03-12T19:38:42Z</dcterms:modified>
</cp:coreProperties>
</file>